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8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42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0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169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80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03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6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12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20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1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8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18000">
              <a:srgbClr val="0047FF"/>
            </a:gs>
            <a:gs pos="34000">
              <a:srgbClr val="00B0F0"/>
            </a:gs>
            <a:gs pos="43000">
              <a:srgbClr val="0047FF"/>
            </a:gs>
            <a:gs pos="58000">
              <a:srgbClr val="00B0F0"/>
            </a:gs>
            <a:gs pos="72000">
              <a:srgbClr val="0047FF"/>
            </a:gs>
            <a:gs pos="87000">
              <a:srgbClr val="00B0F0"/>
            </a:gs>
            <a:gs pos="100000">
              <a:srgbClr val="0047F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81A16-6566-4D6A-9809-0154226DC7E1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C7EE7-1736-4243-9144-E321CBF83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2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Established Timeline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00742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1037" y="152400"/>
            <a:ext cx="7772400" cy="1470025"/>
          </a:xfrm>
        </p:spPr>
        <p:txBody>
          <a:bodyPr/>
          <a:lstStyle/>
          <a:p>
            <a:r>
              <a:rPr lang="en-US" dirty="0" smtClean="0"/>
              <a:t>Oct. 10, 1960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83817"/>
            <a:ext cx="8296275" cy="439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71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Oct. 27, 1962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371600"/>
            <a:ext cx="4038600" cy="506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42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Dec. 1, 1962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52" y="1600200"/>
            <a:ext cx="7674095" cy="4525963"/>
          </a:xfrm>
        </p:spPr>
      </p:pic>
    </p:spTree>
    <p:extLst>
      <p:ext uri="{BB962C8B-B14F-4D97-AF65-F5344CB8AC3E}">
        <p14:creationId xmlns:p14="http://schemas.microsoft.com/office/powerpoint/2010/main" val="20035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New Timeline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3182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Nov. 23, 1963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1916"/>
            <a:ext cx="4695323" cy="536608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495" y="1957137"/>
            <a:ext cx="4136001" cy="434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41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November 4, 1964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97082"/>
            <a:ext cx="4724399" cy="281948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676400"/>
            <a:ext cx="4045284" cy="428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26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11, 1965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133600"/>
            <a:ext cx="4284578" cy="35704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4143983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4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32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Established Timeline</vt:lpstr>
      <vt:lpstr>Oct. 10, 1960</vt:lpstr>
      <vt:lpstr>Oct. 27, 1962</vt:lpstr>
      <vt:lpstr>Dec. 1, 1962</vt:lpstr>
      <vt:lpstr>New Timeline</vt:lpstr>
      <vt:lpstr>Nov. 23, 1963 </vt:lpstr>
      <vt:lpstr>November 4, 1964</vt:lpstr>
      <vt:lpstr>January 11, 1965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Established Timeline</dc:title>
  <dc:creator>Elizabeth Hunt</dc:creator>
  <cp:lastModifiedBy>Elizabeth Hunt</cp:lastModifiedBy>
  <cp:revision>9</cp:revision>
  <dcterms:created xsi:type="dcterms:W3CDTF">2013-05-14T17:47:44Z</dcterms:created>
  <dcterms:modified xsi:type="dcterms:W3CDTF">2013-05-14T20:21:34Z</dcterms:modified>
</cp:coreProperties>
</file>